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764" autoAdjust="0"/>
  </p:normalViewPr>
  <p:slideViewPr>
    <p:cSldViewPr snapToGrid="0" snapToObjects="1" showGuides="1">
      <p:cViewPr>
        <p:scale>
          <a:sx n="127" d="100"/>
          <a:sy n="127" d="100"/>
        </p:scale>
        <p:origin x="1120" y="-224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03.05.19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03.05.19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03.05.19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stat.ufl.edu/~winner/dataset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111578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1115782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340529" y="3848423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775018" y="3836702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2023158" y="3674966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4275885" y="2679314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743824" y="4412529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002012" y="4412529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4254739" y="440697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feld 98">
            <a:extLst>
              <a:ext uri="{FF2B5EF4-FFF2-40B4-BE49-F238E27FC236}">
                <a16:creationId xmlns:a16="http://schemas.microsoft.com/office/drawing/2014/main" id="{6E05514E-7F00-A94D-AD8C-383600862689}"/>
              </a:ext>
            </a:extLst>
          </p:cNvPr>
          <p:cNvSpPr txBox="1"/>
          <p:nvPr/>
        </p:nvSpPr>
        <p:spPr>
          <a:xfrm>
            <a:off x="7783969" y="3611141"/>
            <a:ext cx="1278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Powerpointpräs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Posterpräs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Paper/Report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Webapplikation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17E8F6C-9D0D-0F49-A6D9-BAF1B71C57DD}"/>
              </a:ext>
            </a:extLst>
          </p:cNvPr>
          <p:cNvSpPr txBox="1"/>
          <p:nvPr/>
        </p:nvSpPr>
        <p:spPr>
          <a:xfrm>
            <a:off x="99061" y="3611141"/>
            <a:ext cx="1316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kaggle.com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RStudio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 Datensätze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Google Dataset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Universitäten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hlinkClick r:id="rId3"/>
              </a:rPr>
              <a:t>http://users.stat.ufl.edu/~winner/datasets.html</a:t>
            </a:r>
            <a:endParaRPr lang="de-DE" sz="1000" dirty="0"/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386817" y="2166507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44944" y="2166507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28440" y="216650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17034" y="2471747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66166" y="2166507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29818" y="216650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29129" y="216650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42230" y="2172402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12905" y="2471747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17723" y="2471747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21852" y="2471746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6B7121B-1CC1-AD49-8C48-6330A1BDE504}"/>
              </a:ext>
            </a:extLst>
          </p:cNvPr>
          <p:cNvSpPr/>
          <p:nvPr/>
        </p:nvSpPr>
        <p:spPr>
          <a:xfrm>
            <a:off x="19100" y="3552355"/>
            <a:ext cx="1526661" cy="1569577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C274FBA-65A3-F645-A9BA-A3A4AA0795DF}"/>
              </a:ext>
            </a:extLst>
          </p:cNvPr>
          <p:cNvSpPr txBox="1"/>
          <p:nvPr/>
        </p:nvSpPr>
        <p:spPr>
          <a:xfrm>
            <a:off x="1380395" y="3609759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D492A92-F2AD-644D-A551-6724C125737A}"/>
              </a:ext>
            </a:extLst>
          </p:cNvPr>
          <p:cNvSpPr txBox="1"/>
          <p:nvPr/>
        </p:nvSpPr>
        <p:spPr>
          <a:xfrm>
            <a:off x="2984804" y="3611141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C84B52C-325A-D748-988A-2EF590F58F94}"/>
              </a:ext>
            </a:extLst>
          </p:cNvPr>
          <p:cNvSpPr txBox="1"/>
          <p:nvPr/>
        </p:nvSpPr>
        <p:spPr>
          <a:xfrm>
            <a:off x="4585493" y="360975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43065" y="1496867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18212" y="1504086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F0BB7575-A216-BF4C-95EC-1BA1A813A587}"/>
              </a:ext>
            </a:extLst>
          </p:cNvPr>
          <p:cNvSpPr txBox="1"/>
          <p:nvPr/>
        </p:nvSpPr>
        <p:spPr>
          <a:xfrm>
            <a:off x="6228753" y="360975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380395" y="3050506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2984804" y="305188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585493" y="305050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228752" y="3050506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71314" y="5226372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66225" y="2178230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30824" y="2477641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25451" y="1847979"/>
            <a:ext cx="9046167" cy="337839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044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99063" y="3048128"/>
            <a:ext cx="1316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Quellen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783969" y="3047834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Kommunikation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725175" y="3019061"/>
            <a:ext cx="1278615" cy="192183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22057" y="2065161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03129" y="2065161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33471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00947" y="2364425"/>
            <a:ext cx="317621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32241" y="1976562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09190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27356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40225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33841" y="1976562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87B61-BBF4-8F4F-8398-59193D63AD04}"/>
              </a:ext>
            </a:extLst>
          </p:cNvPr>
          <p:cNvSpPr txBox="1"/>
          <p:nvPr/>
        </p:nvSpPr>
        <p:spPr>
          <a:xfrm>
            <a:off x="7180122" y="2800869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180122" y="2241616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>
                <a:solidFill>
                  <a:schemeClr val="tx1"/>
                </a:solidFill>
              </a:rPr>
              <a:t>Gelegentlich auch aus </a:t>
            </a:r>
            <a:r>
              <a:rPr lang="de-DE" sz="1600" b="0" dirty="0">
                <a:solidFill>
                  <a:schemeClr val="tx1"/>
                </a:solidFill>
              </a:rPr>
              <a:t>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F8228-FB70-0B4E-877D-A14DF7B1E7F6}"/>
              </a:ext>
            </a:extLst>
          </p:cNvPr>
          <p:cNvSpPr/>
          <p:nvPr/>
        </p:nvSpPr>
        <p:spPr>
          <a:xfrm>
            <a:off x="7124688" y="1053046"/>
            <a:ext cx="1721639" cy="238181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Lösung: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679E9B"/>
                </a:solidFill>
                <a:latin typeface="Courier New" panose="02070309020205020404" pitchFamily="49" charset="0"/>
              </a:rPr>
              <a:t> </a:t>
            </a:r>
            <a:r>
              <a:rPr lang="de-DE" sz="1800" b="0" dirty="0">
                <a:solidFill>
                  <a:schemeClr val="tx1"/>
                </a:solidFill>
              </a:rPr>
              <a:t>verwendet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</a:rPr>
              <a:t> und bietet viele </a:t>
            </a:r>
            <a:br>
              <a:rPr lang="de-DE" sz="1800" b="0" dirty="0">
                <a:solidFill>
                  <a:schemeClr val="tx1"/>
                </a:solidFill>
              </a:rPr>
            </a:br>
            <a:r>
              <a:rPr lang="de-DE" sz="1800" b="0" dirty="0">
                <a:solidFill>
                  <a:schemeClr val="tx1"/>
                </a:solidFill>
              </a:rPr>
              <a:t>Möglichkeiten Daten zu manipulieren: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B308CB-E4D7-844A-A3D1-0CE86113AF10}"/>
              </a:ext>
            </a:extLst>
          </p:cNvPr>
          <p:cNvSpPr txBox="1"/>
          <p:nvPr/>
        </p:nvSpPr>
        <p:spPr>
          <a:xfrm>
            <a:off x="7183842" y="2802251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3E333B1-F932-BD41-BE7E-F1D683EFC5D1}"/>
              </a:ext>
            </a:extLst>
          </p:cNvPr>
          <p:cNvSpPr/>
          <p:nvPr/>
        </p:nvSpPr>
        <p:spPr>
          <a:xfrm>
            <a:off x="7124688" y="1053046"/>
            <a:ext cx="1721639" cy="331966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1" dirty="0"/>
              <a:t>Summary</a:t>
            </a:r>
            <a:r>
              <a:rPr lang="de-DE" sz="1600" dirty="0"/>
              <a:t>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(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b="0" dirty="0">
                <a:solidFill>
                  <a:srgbClr val="262626"/>
                </a:solidFill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583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„CS3-Visualisierungen-mit-Mosaic“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592C223-44FC-6A44-BDEC-63C4EF4690D0}"/>
              </a:ext>
            </a:extLst>
          </p:cNvPr>
          <p:cNvSpPr txBox="1"/>
          <p:nvPr/>
        </p:nvSpPr>
        <p:spPr>
          <a:xfrm>
            <a:off x="7183842" y="280086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DF1CF27-C8C5-9348-9299-9CFE884DAB93}"/>
              </a:ext>
            </a:extLst>
          </p:cNvPr>
          <p:cNvSpPr/>
          <p:nvPr/>
        </p:nvSpPr>
        <p:spPr>
          <a:xfrm>
            <a:off x="7124688" y="1058123"/>
            <a:ext cx="1721639" cy="27636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59C710-7DC9-C54E-925F-DA9EDF691D13}"/>
              </a:ext>
            </a:extLst>
          </p:cNvPr>
          <p:cNvSpPr txBox="1"/>
          <p:nvPr/>
        </p:nvSpPr>
        <p:spPr>
          <a:xfrm>
            <a:off x="7214690" y="2794975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214689" y="2235722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152320F-9841-164F-AE04-C910D5807B0D}"/>
              </a:ext>
            </a:extLst>
          </p:cNvPr>
          <p:cNvSpPr/>
          <p:nvPr/>
        </p:nvSpPr>
        <p:spPr>
          <a:xfrm>
            <a:off x="7124688" y="1058123"/>
            <a:ext cx="1721639" cy="259862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754413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1062</Words>
  <Application>Microsoft Macintosh PowerPoint</Application>
  <PresentationFormat>Bildschirmpräsentation (4:3)</PresentationFormat>
  <Paragraphs>324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690</cp:revision>
  <cp:lastPrinted>2013-02-22T13:48:11Z</cp:lastPrinted>
  <dcterms:created xsi:type="dcterms:W3CDTF">2017-12-20T06:53:29Z</dcterms:created>
  <dcterms:modified xsi:type="dcterms:W3CDTF">2019-05-03T15:36:05Z</dcterms:modified>
  <cp:version>20140523</cp:version>
</cp:coreProperties>
</file>